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2"/>
    <p:sldId id="307" r:id="rId3"/>
    <p:sldId id="308" r:id="rId4"/>
    <p:sldId id="309" r:id="rId5"/>
    <p:sldId id="310"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Segoe UI" panose="020B0502040204020203" pitchFamily="34" charset="0"/>
      <p:regular r:id="rId14"/>
      <p:bold r:id="rId15"/>
      <p:italic r:id="rId16"/>
      <p:boldItalic r:id="rId17"/>
    </p:embeddedFont>
    <p:embeddedFont>
      <p:font typeface="Segoe UI Light" panose="020B0502040204020203" pitchFamily="34"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532" autoAdjust="0"/>
  </p:normalViewPr>
  <p:slideViewPr>
    <p:cSldViewPr snapToGrid="0">
      <p:cViewPr varScale="1">
        <p:scale>
          <a:sx n="120" d="100"/>
          <a:sy n="120"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210802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3</a:t>
            </a:fld>
            <a:endParaRPr lang="en-US"/>
          </a:p>
        </p:txBody>
      </p:sp>
    </p:spTree>
    <p:extLst>
      <p:ext uri="{BB962C8B-B14F-4D97-AF65-F5344CB8AC3E}">
        <p14:creationId xmlns:p14="http://schemas.microsoft.com/office/powerpoint/2010/main" val="2560856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4</a:t>
            </a:fld>
            <a:endParaRPr lang="en-US"/>
          </a:p>
        </p:txBody>
      </p:sp>
    </p:spTree>
    <p:extLst>
      <p:ext uri="{BB962C8B-B14F-4D97-AF65-F5344CB8AC3E}">
        <p14:creationId xmlns:p14="http://schemas.microsoft.com/office/powerpoint/2010/main" val="380291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5</a:t>
            </a:fld>
            <a:endParaRPr lang="en-US"/>
          </a:p>
        </p:txBody>
      </p:sp>
    </p:spTree>
    <p:extLst>
      <p:ext uri="{BB962C8B-B14F-4D97-AF65-F5344CB8AC3E}">
        <p14:creationId xmlns:p14="http://schemas.microsoft.com/office/powerpoint/2010/main" val="299242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B9AF9-D5C4-4CBA-9810-0C76A04A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386825B-1DEB-45E1-BDE3-E9F4FA4B76E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3438525" y="1695925"/>
            <a:ext cx="7315200" cy="1900298"/>
          </a:xfrm>
        </p:spPr>
        <p:txBody>
          <a:bodyPr>
            <a:noAutofit/>
          </a:bodyPr>
          <a:lstStyle/>
          <a:p>
            <a:pPr algn="l">
              <a:lnSpc>
                <a:spcPct val="100000"/>
              </a:lnSpc>
            </a:pPr>
            <a:r>
              <a:rPr lang="en-US" b="1" dirty="0">
                <a:solidFill>
                  <a:schemeClr val="bg1"/>
                </a:solidFill>
                <a:latin typeface="Segoe UI Light" panose="020B0502040204020203" pitchFamily="34" charset="0"/>
                <a:cs typeface="Segoe UI Light" panose="020B0502040204020203" pitchFamily="34" charset="0"/>
              </a:rPr>
              <a:t>Serverless Ninja</a:t>
            </a:r>
            <a:br>
              <a:rPr lang="en-US" b="1" dirty="0">
                <a:solidFill>
                  <a:schemeClr val="bg1"/>
                </a:solidFill>
                <a:latin typeface="Segoe UI Light" panose="020B0502040204020203" pitchFamily="34" charset="0"/>
                <a:cs typeface="Segoe UI Light" panose="020B0502040204020203" pitchFamily="34" charset="0"/>
              </a:rPr>
            </a:br>
            <a:r>
              <a:rPr lang="en-US" b="1" dirty="0">
                <a:solidFill>
                  <a:schemeClr val="bg1"/>
                </a:solidFill>
                <a:latin typeface="Segoe UI Light" panose="020B0502040204020203" pitchFamily="34" charset="0"/>
                <a:cs typeface="Segoe UI Light" panose="020B0502040204020203" pitchFamily="34" charset="0"/>
              </a:rPr>
              <a:t>Serverless = Efficiency</a:t>
            </a:r>
          </a:p>
        </p:txBody>
      </p:sp>
      <p:sp>
        <p:nvSpPr>
          <p:cNvPr id="3" name="Subtitle 2">
            <a:extLst>
              <a:ext uri="{FF2B5EF4-FFF2-40B4-BE49-F238E27FC236}">
                <a16:creationId xmlns:a16="http://schemas.microsoft.com/office/drawing/2014/main" id="{E53304F6-F448-44E5-BE25-5A1B6F5AE545}"/>
              </a:ext>
            </a:extLst>
          </p:cNvPr>
          <p:cNvSpPr>
            <a:spLocks noGrp="1"/>
          </p:cNvSpPr>
          <p:nvPr>
            <p:ph type="subTitle" idx="1"/>
          </p:nvPr>
        </p:nvSpPr>
        <p:spPr>
          <a:xfrm>
            <a:off x="3438525" y="3913776"/>
            <a:ext cx="6945086" cy="959166"/>
          </a:xfrm>
        </p:spPr>
        <p:txBody>
          <a:bodyPr/>
          <a:lstStyle/>
          <a:p>
            <a:pPr algn="l"/>
            <a:r>
              <a:rPr lang="en-US" dirty="0">
                <a:solidFill>
                  <a:schemeClr val="bg1"/>
                </a:solidFill>
              </a:rPr>
              <a:t>Allan A. Chua</a:t>
            </a:r>
          </a:p>
          <a:p>
            <a:pPr algn="l"/>
            <a:r>
              <a:rPr lang="en-US" dirty="0">
                <a:solidFill>
                  <a:schemeClr val="bg1"/>
                </a:solidFill>
              </a:rPr>
              <a:t>https://www.pogsdotnet.com</a:t>
            </a:r>
          </a:p>
        </p:txBody>
      </p:sp>
      <p:pic>
        <p:nvPicPr>
          <p:cNvPr id="11" name="Graphic 10">
            <a:extLst>
              <a:ext uri="{FF2B5EF4-FFF2-40B4-BE49-F238E27FC236}">
                <a16:creationId xmlns:a16="http://schemas.microsoft.com/office/drawing/2014/main" id="{362C0875-2E90-44AC-A980-4FAFF0BF6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8228" y="1758510"/>
            <a:ext cx="1775128" cy="1775128"/>
          </a:xfrm>
          <a:prstGeom prst="rect">
            <a:avLst/>
          </a:prstGeom>
        </p:spPr>
      </p:pic>
      <p:pic>
        <p:nvPicPr>
          <p:cNvPr id="10" name="Graphic 9">
            <a:extLst>
              <a:ext uri="{FF2B5EF4-FFF2-40B4-BE49-F238E27FC236}">
                <a16:creationId xmlns:a16="http://schemas.microsoft.com/office/drawing/2014/main" id="{969F175B-7986-4A61-952F-CA80A958DE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6752" y="1495169"/>
            <a:ext cx="478080" cy="489235"/>
          </a:xfrm>
          <a:prstGeom prst="rect">
            <a:avLst/>
          </a:prstGeom>
        </p:spPr>
      </p:pic>
    </p:spTree>
    <p:extLst>
      <p:ext uri="{BB962C8B-B14F-4D97-AF65-F5344CB8AC3E}">
        <p14:creationId xmlns:p14="http://schemas.microsoft.com/office/powerpoint/2010/main" val="16584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1F71947F-FD5C-4B88-9958-AFC9A241C0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7077" y="1184253"/>
            <a:ext cx="3657600" cy="3657600"/>
          </a:xfrm>
          <a:prstGeom prst="rect">
            <a:avLst/>
          </a:prstGeom>
        </p:spPr>
      </p:pic>
      <p:grpSp>
        <p:nvGrpSpPr>
          <p:cNvPr id="16" name="Group 15">
            <a:extLst>
              <a:ext uri="{FF2B5EF4-FFF2-40B4-BE49-F238E27FC236}">
                <a16:creationId xmlns:a16="http://schemas.microsoft.com/office/drawing/2014/main" id="{C5AA74D6-042C-429B-8D71-3EF8072957FD}"/>
              </a:ext>
            </a:extLst>
          </p:cNvPr>
          <p:cNvGrpSpPr/>
          <p:nvPr/>
        </p:nvGrpSpPr>
        <p:grpSpPr>
          <a:xfrm>
            <a:off x="3786020" y="919233"/>
            <a:ext cx="4086560" cy="4731005"/>
            <a:chOff x="1557802" y="1380202"/>
            <a:chExt cx="4086560" cy="4731005"/>
          </a:xfrm>
        </p:grpSpPr>
        <p:sp>
          <p:nvSpPr>
            <p:cNvPr id="17" name="Title 1">
              <a:extLst>
                <a:ext uri="{FF2B5EF4-FFF2-40B4-BE49-F238E27FC236}">
                  <a16:creationId xmlns:a16="http://schemas.microsoft.com/office/drawing/2014/main" id="{22C088C3-4FC7-4EF2-A28B-EA2C4F0F1191}"/>
                </a:ext>
              </a:extLst>
            </p:cNvPr>
            <p:cNvSpPr txBox="1">
              <a:spLocks/>
            </p:cNvSpPr>
            <p:nvPr/>
          </p:nvSpPr>
          <p:spPr>
            <a:xfrm>
              <a:off x="1659004" y="5567842"/>
              <a:ext cx="3985358" cy="5433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No Servers to Manage</a:t>
              </a:r>
            </a:p>
          </p:txBody>
        </p:sp>
        <p:pic>
          <p:nvPicPr>
            <p:cNvPr id="18" name="Graphic 17">
              <a:extLst>
                <a:ext uri="{FF2B5EF4-FFF2-40B4-BE49-F238E27FC236}">
                  <a16:creationId xmlns:a16="http://schemas.microsoft.com/office/drawing/2014/main" id="{F55EC15E-A34C-410C-A2ED-70982E57A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7802" y="1380202"/>
              <a:ext cx="4086560" cy="4086560"/>
            </a:xfrm>
            <a:prstGeom prst="rect">
              <a:avLst/>
            </a:prstGeom>
          </p:spPr>
        </p:pic>
      </p:grpSp>
    </p:spTree>
    <p:extLst>
      <p:ext uri="{BB962C8B-B14F-4D97-AF65-F5344CB8AC3E}">
        <p14:creationId xmlns:p14="http://schemas.microsoft.com/office/powerpoint/2010/main" val="154868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7F023076-3046-46E6-BB4A-930A09AC8BC2}"/>
              </a:ext>
            </a:extLst>
          </p:cNvPr>
          <p:cNvGrpSpPr/>
          <p:nvPr/>
        </p:nvGrpSpPr>
        <p:grpSpPr>
          <a:xfrm>
            <a:off x="3581934" y="1207993"/>
            <a:ext cx="4714756" cy="4442014"/>
            <a:chOff x="3339845" y="-201536"/>
            <a:chExt cx="4714756" cy="4442014"/>
          </a:xfrm>
        </p:grpSpPr>
        <p:pic>
          <p:nvPicPr>
            <p:cNvPr id="21" name="Graphic 20">
              <a:extLst>
                <a:ext uri="{FF2B5EF4-FFF2-40B4-BE49-F238E27FC236}">
                  <a16:creationId xmlns:a16="http://schemas.microsoft.com/office/drawing/2014/main" id="{B07E1004-DB0F-488D-816D-CE21659C7E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8423" y="-201536"/>
              <a:ext cx="3657600" cy="3657600"/>
            </a:xfrm>
            <a:prstGeom prst="rect">
              <a:avLst/>
            </a:prstGeom>
          </p:spPr>
        </p:pic>
        <p:sp>
          <p:nvSpPr>
            <p:cNvPr id="22" name="Title 1">
              <a:extLst>
                <a:ext uri="{FF2B5EF4-FFF2-40B4-BE49-F238E27FC236}">
                  <a16:creationId xmlns:a16="http://schemas.microsoft.com/office/drawing/2014/main" id="{EF36DCEB-B956-4F49-85CF-FBAA7FCFFC25}"/>
                </a:ext>
              </a:extLst>
            </p:cNvPr>
            <p:cNvSpPr txBox="1">
              <a:spLocks/>
            </p:cNvSpPr>
            <p:nvPr/>
          </p:nvSpPr>
          <p:spPr>
            <a:xfrm>
              <a:off x="3339845" y="3456064"/>
              <a:ext cx="4714756" cy="78441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Reduced Security Risk &amp; Cost</a:t>
              </a:r>
            </a:p>
          </p:txBody>
        </p:sp>
      </p:grpSp>
    </p:spTree>
    <p:extLst>
      <p:ext uri="{BB962C8B-B14F-4D97-AF65-F5344CB8AC3E}">
        <p14:creationId xmlns:p14="http://schemas.microsoft.com/office/powerpoint/2010/main" val="365406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EF36DCEB-B956-4F49-85CF-FBAA7FCFFC25}"/>
              </a:ext>
            </a:extLst>
          </p:cNvPr>
          <p:cNvSpPr txBox="1">
            <a:spLocks/>
          </p:cNvSpPr>
          <p:nvPr/>
        </p:nvSpPr>
        <p:spPr>
          <a:xfrm>
            <a:off x="3941822" y="4914900"/>
            <a:ext cx="4308355" cy="4632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Reduction in Compute Cost</a:t>
            </a:r>
          </a:p>
        </p:txBody>
      </p:sp>
      <p:pic>
        <p:nvPicPr>
          <p:cNvPr id="3" name="Graphic 2">
            <a:extLst>
              <a:ext uri="{FF2B5EF4-FFF2-40B4-BE49-F238E27FC236}">
                <a16:creationId xmlns:a16="http://schemas.microsoft.com/office/drawing/2014/main" id="{27448FAF-7B2B-42F1-99B9-AA7C813B2E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872" y="1098894"/>
            <a:ext cx="3657600" cy="3657600"/>
          </a:xfrm>
          <a:prstGeom prst="rect">
            <a:avLst/>
          </a:prstGeom>
        </p:spPr>
      </p:pic>
    </p:spTree>
    <p:extLst>
      <p:ext uri="{BB962C8B-B14F-4D97-AF65-F5344CB8AC3E}">
        <p14:creationId xmlns:p14="http://schemas.microsoft.com/office/powerpoint/2010/main" val="274003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EF36DCEB-B956-4F49-85CF-FBAA7FCFFC25}"/>
              </a:ext>
            </a:extLst>
          </p:cNvPr>
          <p:cNvSpPr txBox="1">
            <a:spLocks/>
          </p:cNvSpPr>
          <p:nvPr/>
        </p:nvSpPr>
        <p:spPr>
          <a:xfrm>
            <a:off x="3967222" y="4976162"/>
            <a:ext cx="4257555" cy="509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Reduction in Delivery Time</a:t>
            </a:r>
          </a:p>
        </p:txBody>
      </p:sp>
      <p:pic>
        <p:nvPicPr>
          <p:cNvPr id="5" name="Graphic 4">
            <a:extLst>
              <a:ext uri="{FF2B5EF4-FFF2-40B4-BE49-F238E27FC236}">
                <a16:creationId xmlns:a16="http://schemas.microsoft.com/office/drawing/2014/main" id="{9C50E5BF-4736-4682-9DD9-3785ABCFF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7200" y="1231154"/>
            <a:ext cx="3657600" cy="3657600"/>
          </a:xfrm>
          <a:prstGeom prst="rect">
            <a:avLst/>
          </a:prstGeom>
        </p:spPr>
      </p:pic>
    </p:spTree>
    <p:extLst>
      <p:ext uri="{BB962C8B-B14F-4D97-AF65-F5344CB8AC3E}">
        <p14:creationId xmlns:p14="http://schemas.microsoft.com/office/powerpoint/2010/main" val="2829631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TotalTime>
  <Words>211</Words>
  <Application>Microsoft Office PowerPoint</Application>
  <PresentationFormat>Widescreen</PresentationFormat>
  <Paragraphs>17</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Calibri</vt:lpstr>
      <vt:lpstr>Segoe UI Light</vt:lpstr>
      <vt:lpstr>Segoe UI</vt:lpstr>
      <vt:lpstr>Arial</vt:lpstr>
      <vt:lpstr>Calibri Light</vt:lpstr>
      <vt:lpstr>Office Theme</vt:lpstr>
      <vt:lpstr>Serverless Ninja Serverless = Efficiency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400</cp:revision>
  <dcterms:created xsi:type="dcterms:W3CDTF">2020-08-12T10:39:56Z</dcterms:created>
  <dcterms:modified xsi:type="dcterms:W3CDTF">2020-08-22T03:35:35Z</dcterms:modified>
</cp:coreProperties>
</file>